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24D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F01CF-9768-4E19-B957-8C3438D3AFAC}" type="datetimeFigureOut">
              <a:rPr lang="en-US" smtClean="0"/>
              <a:pPr/>
              <a:t>25/10/2013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DC71F-D4E7-4752-861C-20DD578D0C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DC71F-D4E7-4752-861C-20DD578D0C8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DC71F-D4E7-4752-861C-20DD578D0C8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DC71F-D4E7-4752-861C-20DD578D0C8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DC71F-D4E7-4752-861C-20DD578D0C8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DC71F-D4E7-4752-861C-20DD578D0C8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DC71F-D4E7-4752-861C-20DD578D0C8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DC71F-D4E7-4752-861C-20DD578D0C8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DC71F-D4E7-4752-861C-20DD578D0C8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DC71F-D4E7-4752-861C-20DD578D0C8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DC71F-D4E7-4752-861C-20DD578D0C8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DC71F-D4E7-4752-861C-20DD578D0C8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DC71F-D4E7-4752-861C-20DD578D0C8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DC71F-D4E7-4752-861C-20DD578D0C8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DC71F-D4E7-4752-861C-20DD578D0C8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DC71F-D4E7-4752-861C-20DD578D0C8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D74D-39CF-4E18-8014-69DC6808CDA7}" type="datetimeFigureOut">
              <a:rPr lang="en-US" smtClean="0"/>
              <a:pPr/>
              <a:t>25/10/2013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E6BB-65F2-45F2-AD4D-DD8F074C51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D74D-39CF-4E18-8014-69DC6808CDA7}" type="datetimeFigureOut">
              <a:rPr lang="en-US" smtClean="0"/>
              <a:pPr/>
              <a:t>25/10/2013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E6BB-65F2-45F2-AD4D-DD8F074C51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D74D-39CF-4E18-8014-69DC6808CDA7}" type="datetimeFigureOut">
              <a:rPr lang="en-US" smtClean="0"/>
              <a:pPr/>
              <a:t>25/10/2013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E6BB-65F2-45F2-AD4D-DD8F074C51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D74D-39CF-4E18-8014-69DC6808CDA7}" type="datetimeFigureOut">
              <a:rPr lang="en-US" smtClean="0"/>
              <a:pPr/>
              <a:t>25/10/2013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E6BB-65F2-45F2-AD4D-DD8F074C51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D74D-39CF-4E18-8014-69DC6808CDA7}" type="datetimeFigureOut">
              <a:rPr lang="en-US" smtClean="0"/>
              <a:pPr/>
              <a:t>25/10/2013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5B7E6BB-65F2-45F2-AD4D-DD8F074C51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D74D-39CF-4E18-8014-69DC6808CDA7}" type="datetimeFigureOut">
              <a:rPr lang="en-US" smtClean="0"/>
              <a:pPr/>
              <a:t>25/10/2013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E6BB-65F2-45F2-AD4D-DD8F074C51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D74D-39CF-4E18-8014-69DC6808CDA7}" type="datetimeFigureOut">
              <a:rPr lang="en-US" smtClean="0"/>
              <a:pPr/>
              <a:t>25/10/2013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E6BB-65F2-45F2-AD4D-DD8F074C51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D74D-39CF-4E18-8014-69DC6808CDA7}" type="datetimeFigureOut">
              <a:rPr lang="en-US" smtClean="0"/>
              <a:pPr/>
              <a:t>25/10/2013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E6BB-65F2-45F2-AD4D-DD8F074C51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D74D-39CF-4E18-8014-69DC6808CDA7}" type="datetimeFigureOut">
              <a:rPr lang="en-US" smtClean="0"/>
              <a:pPr/>
              <a:t>25/10/2013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E6BB-65F2-45F2-AD4D-DD8F074C51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D74D-39CF-4E18-8014-69DC6808CDA7}" type="datetimeFigureOut">
              <a:rPr lang="en-US" smtClean="0"/>
              <a:pPr/>
              <a:t>25/10/2013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E6BB-65F2-45F2-AD4D-DD8F074C51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3D74D-39CF-4E18-8014-69DC6808CDA7}" type="datetimeFigureOut">
              <a:rPr lang="en-US" smtClean="0"/>
              <a:pPr/>
              <a:t>25/10/2013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E6BB-65F2-45F2-AD4D-DD8F074C51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573D74D-39CF-4E18-8014-69DC6808CDA7}" type="datetimeFigureOut">
              <a:rPr lang="en-US" smtClean="0"/>
              <a:pPr/>
              <a:t>25/10/2013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5B7E6BB-65F2-45F2-AD4D-DD8F074C51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381000"/>
            <a:ext cx="8229600" cy="1676400"/>
          </a:xfrm>
        </p:spPr>
        <p:txBody>
          <a:bodyPr>
            <a:normAutofit/>
          </a:bodyPr>
          <a:lstStyle/>
          <a:p>
            <a:r>
              <a:rPr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G. K. BHARAD INST OF ENGG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438400"/>
            <a:ext cx="6400800" cy="3657600"/>
          </a:xfrm>
        </p:spPr>
        <p:txBody>
          <a:bodyPr>
            <a:normAutofit fontScale="62500" lnSpcReduction="20000"/>
          </a:bodyPr>
          <a:lstStyle/>
          <a:p>
            <a:r>
              <a:rPr lang="en-US" b="1" u="sng" dirty="0" smtClean="0">
                <a:solidFill>
                  <a:srgbClr val="FFFF00"/>
                </a:solidFill>
              </a:rPr>
              <a:t>SUB:EG</a:t>
            </a:r>
          </a:p>
          <a:p>
            <a:r>
              <a:rPr lang="en-US" sz="3300" dirty="0" smtClean="0">
                <a:solidFill>
                  <a:srgbClr val="FFFF00"/>
                </a:solidFill>
              </a:rPr>
              <a:t>SEM:1</a:t>
            </a:r>
          </a:p>
          <a:p>
            <a:r>
              <a:rPr lang="en-US" sz="3300" dirty="0" smtClean="0">
                <a:solidFill>
                  <a:srgbClr val="FFFF00"/>
                </a:solidFill>
              </a:rPr>
              <a:t>BRANCH </a:t>
            </a:r>
            <a:r>
              <a:rPr lang="en-US" sz="3300" dirty="0" smtClean="0">
                <a:solidFill>
                  <a:srgbClr val="1124D9"/>
                </a:solidFill>
              </a:rPr>
              <a:t>     :</a:t>
            </a:r>
            <a:r>
              <a:rPr lang="en-US" sz="3300" dirty="0" smtClean="0">
                <a:solidFill>
                  <a:srgbClr val="FFFF00"/>
                </a:solidFill>
              </a:rPr>
              <a:t>CIVIL</a:t>
            </a:r>
          </a:p>
          <a:p>
            <a:pPr algn="l"/>
            <a:r>
              <a:rPr lang="en-US" sz="3300" dirty="0" smtClean="0"/>
              <a:t>NAME:     PARMAR </a:t>
            </a:r>
            <a:r>
              <a:rPr lang="en-US" sz="3300" dirty="0" smtClean="0"/>
              <a:t>MIHIR            </a:t>
            </a:r>
            <a:r>
              <a:rPr lang="en-US" sz="3300" dirty="0" smtClean="0"/>
              <a:t>43,</a:t>
            </a:r>
          </a:p>
          <a:p>
            <a:pPr algn="l"/>
            <a:r>
              <a:rPr lang="en-US" sz="3300" dirty="0" smtClean="0"/>
              <a:t>  </a:t>
            </a:r>
            <a:r>
              <a:rPr lang="en-US" sz="3300" dirty="0" smtClean="0"/>
              <a:t>                </a:t>
            </a:r>
            <a:r>
              <a:rPr lang="en-US" sz="3300" dirty="0" smtClean="0"/>
              <a:t>VALA </a:t>
            </a:r>
            <a:r>
              <a:rPr lang="en-US" sz="3300" dirty="0" smtClean="0"/>
              <a:t>PARESH                 </a:t>
            </a:r>
            <a:r>
              <a:rPr lang="en-US" sz="3300" dirty="0" smtClean="0"/>
              <a:t>6</a:t>
            </a:r>
          </a:p>
          <a:p>
            <a:pPr algn="l"/>
            <a:r>
              <a:rPr lang="en-US" sz="3300" dirty="0" smtClean="0"/>
              <a:t>                  DOBARIYA </a:t>
            </a:r>
            <a:r>
              <a:rPr lang="en-US" sz="3300" dirty="0" smtClean="0"/>
              <a:t>PANKAJ </a:t>
            </a:r>
            <a:r>
              <a:rPr lang="en-US" sz="3300" dirty="0" smtClean="0"/>
              <a:t>    </a:t>
            </a:r>
            <a:r>
              <a:rPr lang="en-US" sz="3300" dirty="0" smtClean="0"/>
              <a:t>12</a:t>
            </a:r>
          </a:p>
          <a:p>
            <a:pPr algn="l"/>
            <a:r>
              <a:rPr lang="en-US" sz="3300" dirty="0" smtClean="0"/>
              <a:t>                  DONGA AKSHAY          </a:t>
            </a:r>
            <a:r>
              <a:rPr lang="en-US" sz="3300" dirty="0" smtClean="0"/>
              <a:t>23</a:t>
            </a:r>
          </a:p>
          <a:p>
            <a:pPr algn="l"/>
            <a:r>
              <a:rPr lang="en-US" sz="3300" dirty="0" smtClean="0"/>
              <a:t>                  SOHALIYA MAYUR        </a:t>
            </a:r>
            <a:r>
              <a:rPr lang="en-US" sz="3300" dirty="0" smtClean="0"/>
              <a:t>8</a:t>
            </a:r>
          </a:p>
          <a:p>
            <a:pPr algn="l"/>
            <a:r>
              <a:rPr lang="en-US" sz="3300" dirty="0" smtClean="0"/>
              <a:t>                  RADADIYA </a:t>
            </a:r>
            <a:r>
              <a:rPr lang="en-US" sz="3300" dirty="0" smtClean="0"/>
              <a:t>JAGDISH </a:t>
            </a:r>
            <a:r>
              <a:rPr lang="en-US" sz="3300" dirty="0" smtClean="0"/>
              <a:t>    </a:t>
            </a:r>
            <a:r>
              <a:rPr lang="en-US" sz="3300" dirty="0" smtClean="0"/>
              <a:t>3</a:t>
            </a:r>
          </a:p>
          <a:p>
            <a:pPr algn="l"/>
            <a:endParaRPr lang="en-US" sz="3300" dirty="0" smtClean="0"/>
          </a:p>
          <a:p>
            <a:pPr algn="l"/>
            <a:r>
              <a:rPr lang="en-US" sz="3300" dirty="0" smtClean="0"/>
              <a:t> </a:t>
            </a:r>
            <a:endParaRPr lang="en-US" sz="33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C00000"/>
                </a:solidFill>
                <a:latin typeface="A.C.M.E. Secret Agent" pitchFamily="34" charset="0"/>
              </a:rPr>
              <a:t>INVOLUTE OF A CIRCLE</a:t>
            </a:r>
            <a:endParaRPr lang="en-US" dirty="0">
              <a:solidFill>
                <a:srgbClr val="C00000"/>
              </a:solidFill>
              <a:latin typeface="A.C.M.E. Secret Agent" pitchFamily="34" charset="0"/>
            </a:endParaRPr>
          </a:p>
        </p:txBody>
      </p:sp>
      <p:pic>
        <p:nvPicPr>
          <p:cNvPr id="4" name="Content Placeholder 3" descr="INVOLUTE OF A CIRCL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57425" y="2244725"/>
            <a:ext cx="4629150" cy="3419475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C00000"/>
                </a:solidFill>
                <a:latin typeface="A.C.M.E. Secret Agent" pitchFamily="34" charset="0"/>
              </a:rPr>
              <a:t>ARCHIMEDEAN SPIRAL</a:t>
            </a:r>
            <a:endParaRPr lang="en-US" dirty="0">
              <a:solidFill>
                <a:srgbClr val="C00000"/>
              </a:solidFill>
              <a:latin typeface="A.C.M.E. Secret Agent" pitchFamily="34" charset="0"/>
            </a:endParaRPr>
          </a:p>
        </p:txBody>
      </p:sp>
      <p:pic>
        <p:nvPicPr>
          <p:cNvPr id="4" name="Content Placeholder 3" descr="ARCHIMEDEAN SPIRAL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76487" y="2320925"/>
            <a:ext cx="4391025" cy="3267075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C00000"/>
                </a:solidFill>
                <a:latin typeface="A.C.M.E. Secret Agent" pitchFamily="34" charset="0"/>
              </a:rPr>
              <a:t>SYSTEMS OF ORTHOGRAPHIC PROJECTION</a:t>
            </a:r>
            <a:endParaRPr lang="en-US" dirty="0">
              <a:solidFill>
                <a:srgbClr val="C00000"/>
              </a:solidFill>
              <a:latin typeface="A.C.M.E. Secret Agent" pitchFamily="34" charset="0"/>
            </a:endParaRPr>
          </a:p>
        </p:txBody>
      </p:sp>
      <p:pic>
        <p:nvPicPr>
          <p:cNvPr id="4" name="Content Placeholder 3" descr="SYSTEMS OF ORTHOGRAPHIC PROJECTION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95400" y="2209801"/>
            <a:ext cx="6096000" cy="37338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C00000"/>
                </a:solidFill>
                <a:latin typeface="A.C.M.E. Secret Agent" pitchFamily="34" charset="0"/>
              </a:rPr>
              <a:t>ORTHOGRAPHIC PROJECTION FIRST ANGLE</a:t>
            </a:r>
            <a:endParaRPr lang="en-US" dirty="0">
              <a:solidFill>
                <a:srgbClr val="C00000"/>
              </a:solidFill>
              <a:latin typeface="A.C.M.E. Secret Agent" pitchFamily="34" charset="0"/>
            </a:endParaRPr>
          </a:p>
        </p:txBody>
      </p:sp>
      <p:pic>
        <p:nvPicPr>
          <p:cNvPr id="4" name="Content Placeholder 3" descr="ORTHOGRAPHIC PROJECTION FIRST ANGLE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35611" y="1600200"/>
            <a:ext cx="4872777" cy="4708525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C00000"/>
                </a:solidFill>
                <a:latin typeface="A.C.M.E. Secret Agent" pitchFamily="34" charset="0"/>
              </a:rPr>
              <a:t>ORTHOGRAPHIC PROJECTION THIRD ANGLE</a:t>
            </a:r>
            <a:endParaRPr lang="en-US" dirty="0">
              <a:solidFill>
                <a:srgbClr val="C00000"/>
              </a:solidFill>
              <a:latin typeface="A.C.M.E. Secret Agent" pitchFamily="34" charset="0"/>
            </a:endParaRPr>
          </a:p>
        </p:txBody>
      </p:sp>
      <p:pic>
        <p:nvPicPr>
          <p:cNvPr id="4" name="Content Placeholder 3" descr="ORTHOGRAPHIC PROJECTION THIRD ANGLE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07486" y="1600200"/>
            <a:ext cx="5329028" cy="4708525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09800" y="2362200"/>
            <a:ext cx="4648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THANK YOU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1143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C00000"/>
                </a:solidFill>
                <a:latin typeface="A.C.M.E. Secret Agent" pitchFamily="34" charset="0"/>
              </a:rPr>
              <a:t>TYPES OF LINE</a:t>
            </a:r>
            <a:endParaRPr lang="en-US" dirty="0">
              <a:solidFill>
                <a:srgbClr val="C00000"/>
              </a:solidFill>
              <a:latin typeface="A.C.M.E. Secret Agent" pitchFamily="34" charset="0"/>
            </a:endParaRPr>
          </a:p>
        </p:txBody>
      </p:sp>
      <p:pic>
        <p:nvPicPr>
          <p:cNvPr id="4" name="Content Placeholder 3" descr="1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97599" y="1600200"/>
            <a:ext cx="3948801" cy="470852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C00000"/>
                </a:solidFill>
                <a:latin typeface="A.C.M.E. Secret Agent" pitchFamily="34" charset="0"/>
              </a:rPr>
              <a:t>ELLIPSE-CONCENTRIC CIRCLE METHOD</a:t>
            </a:r>
            <a:endParaRPr lang="en-US" dirty="0">
              <a:solidFill>
                <a:srgbClr val="C00000"/>
              </a:solidFill>
              <a:latin typeface="A.C.M.E. Secret Agent" pitchFamily="34" charset="0"/>
            </a:endParaRPr>
          </a:p>
        </p:txBody>
      </p:sp>
      <p:pic>
        <p:nvPicPr>
          <p:cNvPr id="4" name="Content Placeholder 3" descr="Ellipse_Concentric_Circles_Method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05333" y="2154462"/>
            <a:ext cx="5533334" cy="3600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C00000"/>
                </a:solidFill>
                <a:latin typeface="A.C.M.E. Secret Agent" pitchFamily="34" charset="0"/>
              </a:rPr>
              <a:t>ELLIPSE-OBLONG METHOD</a:t>
            </a:r>
            <a:endParaRPr lang="en-US" dirty="0">
              <a:solidFill>
                <a:srgbClr val="C00000"/>
              </a:solidFill>
              <a:latin typeface="A.C.M.E. Secret Agent" pitchFamily="34" charset="0"/>
            </a:endParaRPr>
          </a:p>
        </p:txBody>
      </p:sp>
      <p:pic>
        <p:nvPicPr>
          <p:cNvPr id="4" name="Content Placeholder 3" descr="OBLONG METHOD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620186"/>
            <a:ext cx="8229600" cy="466855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C00000"/>
                </a:solidFill>
                <a:latin typeface="A.C.M.E. Secret Agent" pitchFamily="34" charset="0"/>
              </a:rPr>
              <a:t>ELLIPSE -DIRECTRIX FOUS METHOD</a:t>
            </a:r>
            <a:endParaRPr lang="en-US" dirty="0">
              <a:solidFill>
                <a:srgbClr val="C00000"/>
              </a:solidFill>
              <a:latin typeface="A.C.M.E. Secret Agent" pitchFamily="34" charset="0"/>
            </a:endParaRPr>
          </a:p>
        </p:txBody>
      </p:sp>
      <p:pic>
        <p:nvPicPr>
          <p:cNvPr id="4" name="Content Placeholder 3" descr="ELLIPSE DIRECTRIX FOUS METHOD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33400" y="1447800"/>
            <a:ext cx="8229600" cy="4572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C00000"/>
                </a:solidFill>
                <a:latin typeface="A.C.M.E. Secret Agent" pitchFamily="34" charset="0"/>
              </a:rPr>
              <a:t>PARABOLA -RECTANGLE METHOD</a:t>
            </a:r>
            <a:endParaRPr lang="en-US" dirty="0">
              <a:solidFill>
                <a:srgbClr val="C00000"/>
              </a:solidFill>
              <a:latin typeface="A.C.M.E. Secret Agent" pitchFamily="34" charset="0"/>
            </a:endParaRPr>
          </a:p>
        </p:txBody>
      </p:sp>
      <p:pic>
        <p:nvPicPr>
          <p:cNvPr id="4" name="Content Placeholder 3" descr="PARABOLA RECTANGLE METHOD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13511" y="1600200"/>
            <a:ext cx="4716978" cy="470852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C00000"/>
                </a:solidFill>
                <a:latin typeface="A.C.M.E. Secret Agent" pitchFamily="34" charset="0"/>
              </a:rPr>
              <a:t>HYPERBOLA -DIRECTRIX FOUS METHOD</a:t>
            </a:r>
            <a:endParaRPr lang="en-US" dirty="0">
              <a:solidFill>
                <a:srgbClr val="C00000"/>
              </a:solidFill>
              <a:latin typeface="A.C.M.E. Secret Agent" pitchFamily="34" charset="0"/>
            </a:endParaRPr>
          </a:p>
        </p:txBody>
      </p:sp>
      <p:pic>
        <p:nvPicPr>
          <p:cNvPr id="4" name="Content Placeholder 3" descr="HYPERBOLA DIRECTRIX FOUS METHOD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95462" y="1868487"/>
            <a:ext cx="5553075" cy="417195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C00000"/>
                </a:solidFill>
                <a:latin typeface="A.C.M.E. Secret Agent" pitchFamily="34" charset="0"/>
              </a:rPr>
              <a:t>parabola -TANGENT METHOD</a:t>
            </a:r>
            <a:endParaRPr lang="en-US" dirty="0">
              <a:solidFill>
                <a:srgbClr val="C00000"/>
              </a:solidFill>
              <a:latin typeface="A.C.M.E. Secret Agent" pitchFamily="34" charset="0"/>
            </a:endParaRPr>
          </a:p>
        </p:txBody>
      </p:sp>
      <p:pic>
        <p:nvPicPr>
          <p:cNvPr id="4" name="Content Placeholder 3" descr="parabola TANGENT METHOD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67000" y="2620962"/>
            <a:ext cx="3810000" cy="2667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C00000"/>
                </a:solidFill>
                <a:latin typeface="A.C.M.E. Secret Agent" pitchFamily="34" charset="0"/>
              </a:rPr>
              <a:t>CYCLOID</a:t>
            </a:r>
            <a:endParaRPr lang="en-US" dirty="0">
              <a:solidFill>
                <a:srgbClr val="C00000"/>
              </a:solidFill>
              <a:latin typeface="A.C.M.E. Secret Agent" pitchFamily="34" charset="0"/>
            </a:endParaRPr>
          </a:p>
        </p:txBody>
      </p:sp>
      <p:pic>
        <p:nvPicPr>
          <p:cNvPr id="4" name="Content Placeholder 3" descr="CYCLOID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09448" y="2556983"/>
            <a:ext cx="7725103" cy="279495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40</TotalTime>
  <Words>102</Words>
  <Application>Microsoft Office PowerPoint</Application>
  <PresentationFormat>On-screen Show (4:3)</PresentationFormat>
  <Paragraphs>41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Apex</vt:lpstr>
      <vt:lpstr>G. K. BHARAD INST OF ENGG</vt:lpstr>
      <vt:lpstr>TYPES OF LINE</vt:lpstr>
      <vt:lpstr>ELLIPSE-CONCENTRIC CIRCLE METHOD</vt:lpstr>
      <vt:lpstr>ELLIPSE-OBLONG METHOD</vt:lpstr>
      <vt:lpstr>ELLIPSE -DIRECTRIX FOUS METHOD</vt:lpstr>
      <vt:lpstr>PARABOLA -RECTANGLE METHOD</vt:lpstr>
      <vt:lpstr>HYPERBOLA -DIRECTRIX FOUS METHOD</vt:lpstr>
      <vt:lpstr>parabola -TANGENT METHOD</vt:lpstr>
      <vt:lpstr>CYCLOID</vt:lpstr>
      <vt:lpstr>INVOLUTE OF A CIRCLE</vt:lpstr>
      <vt:lpstr>ARCHIMEDEAN SPIRAL</vt:lpstr>
      <vt:lpstr>SYSTEMS OF ORTHOGRAPHIC PROJECTION</vt:lpstr>
      <vt:lpstr>ORTHOGRAPHIC PROJECTION FIRST ANGLE</vt:lpstr>
      <vt:lpstr>ORTHOGRAPHIC PROJECTION THIRD ANGLE</vt:lpstr>
      <vt:lpstr>Slide 15</vt:lpstr>
    </vt:vector>
  </TitlesOfParts>
  <Company>Frienz Cyber Cafe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G. K. BHARAD INST OF ENGG</dc:title>
  <dc:creator>Frienz</dc:creator>
  <cp:lastModifiedBy>TEJ</cp:lastModifiedBy>
  <cp:revision>16</cp:revision>
  <dcterms:created xsi:type="dcterms:W3CDTF">2013-10-22T13:48:05Z</dcterms:created>
  <dcterms:modified xsi:type="dcterms:W3CDTF">2013-10-24T18:42:58Z</dcterms:modified>
</cp:coreProperties>
</file>